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94C02-7D4B-4831-A4B1-E06F8FBE96C3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E407C-0208-41BD-8706-31F1B92F2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26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94C02-7D4B-4831-A4B1-E06F8FBE96C3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E407C-0208-41BD-8706-31F1B92F2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027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94C02-7D4B-4831-A4B1-E06F8FBE96C3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E407C-0208-41BD-8706-31F1B92F2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66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94C02-7D4B-4831-A4B1-E06F8FBE96C3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E407C-0208-41BD-8706-31F1B92F2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357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94C02-7D4B-4831-A4B1-E06F8FBE96C3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E407C-0208-41BD-8706-31F1B92F2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15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94C02-7D4B-4831-A4B1-E06F8FBE96C3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E407C-0208-41BD-8706-31F1B92F2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368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94C02-7D4B-4831-A4B1-E06F8FBE96C3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E407C-0208-41BD-8706-31F1B92F2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46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94C02-7D4B-4831-A4B1-E06F8FBE96C3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E407C-0208-41BD-8706-31F1B92F2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277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94C02-7D4B-4831-A4B1-E06F8FBE96C3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E407C-0208-41BD-8706-31F1B92F2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11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94C02-7D4B-4831-A4B1-E06F8FBE96C3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E407C-0208-41BD-8706-31F1B92F2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370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94C02-7D4B-4831-A4B1-E06F8FBE96C3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E407C-0208-41BD-8706-31F1B92F2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456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94C02-7D4B-4831-A4B1-E06F8FBE96C3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E407C-0208-41BD-8706-31F1B92F2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0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02 Mary B II radio transmission 0526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02 Mary B II radio transmission 052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5099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46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7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Widescreen</PresentationFormat>
  <Paragraphs>1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02 Mary B II radio transmission 0526</vt:lpstr>
    </vt:vector>
  </TitlesOfParts>
  <Company>U.S. Department of Defense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02 Mary B II radio transmission 0526</dc:title>
  <dc:creator>Tippets, Russell C LT</dc:creator>
  <cp:lastModifiedBy>Tippets, Russell C LT</cp:lastModifiedBy>
  <cp:revision>1</cp:revision>
  <dcterms:created xsi:type="dcterms:W3CDTF">2019-06-26T14:42:04Z</dcterms:created>
  <dcterms:modified xsi:type="dcterms:W3CDTF">2019-06-26T14:42:30Z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